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lds, Mary Jo" initials="CMJ" lastIdx="0" clrIdx="0">
    <p:extLst>
      <p:ext uri="{19B8F6BF-5375-455C-9EA6-DF929625EA0E}">
        <p15:presenceInfo xmlns:p15="http://schemas.microsoft.com/office/powerpoint/2012/main" userId="S-1-5-21-782383358-1616013165-1524247972-1425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5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8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4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8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21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6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6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1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2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0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5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6592-7F35-4F48-B90F-CB362699DD0A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8AD7D8-77B7-471C-B92F-FCEC9C49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at.maryland.gov/Pages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jchilds@aacp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428" y="96715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Doing Business with Anne Arundel County Public Schools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428" y="3515505"/>
            <a:ext cx="8915399" cy="1126283"/>
          </a:xfrm>
        </p:spPr>
        <p:txBody>
          <a:bodyPr/>
          <a:lstStyle/>
          <a:p>
            <a:r>
              <a:rPr lang="en-US" dirty="0" smtClean="0"/>
              <a:t>April 25,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71" y="4078647"/>
            <a:ext cx="2371349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775"/>
          </a:xfrm>
        </p:spPr>
        <p:txBody>
          <a:bodyPr/>
          <a:lstStyle/>
          <a:p>
            <a:r>
              <a:rPr lang="en-US" b="1" dirty="0" smtClean="0"/>
              <a:t>Register as a vendor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3485"/>
            <a:ext cx="8915400" cy="4407737"/>
          </a:xfrm>
        </p:spPr>
        <p:txBody>
          <a:bodyPr/>
          <a:lstStyle/>
          <a:p>
            <a:r>
              <a:rPr lang="en-US" dirty="0" smtClean="0"/>
              <a:t>AACPS home page under Vendors/Contractors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78125"/>
              </p:ext>
            </p:extLst>
          </p:nvPr>
        </p:nvGraphicFramePr>
        <p:xfrm>
          <a:off x="2780226" y="1989633"/>
          <a:ext cx="6027738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6027206" imgH="4640544" progId="AcroExch.Document.11">
                  <p:embed/>
                </p:oleObj>
              </mc:Choice>
              <mc:Fallback>
                <p:oleObj name="Acrobat Document" r:id="rId3" imgW="6027206" imgH="46405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0226" y="1989633"/>
                        <a:ext cx="6027738" cy="464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Interested in Bidding on a Specific Project?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04746"/>
            <a:ext cx="8915400" cy="2523392"/>
          </a:xfrm>
        </p:spPr>
        <p:txBody>
          <a:bodyPr/>
          <a:lstStyle/>
          <a:p>
            <a:r>
              <a:rPr lang="en-US" dirty="0" smtClean="0"/>
              <a:t>Use same home page tab </a:t>
            </a:r>
            <a:r>
              <a:rPr lang="en-US" dirty="0"/>
              <a:t>u</a:t>
            </a:r>
            <a:r>
              <a:rPr lang="en-US" dirty="0" smtClean="0"/>
              <a:t>sed for registration – </a:t>
            </a:r>
            <a:r>
              <a:rPr lang="en-US" i="1" dirty="0" smtClean="0"/>
              <a:t>Vendors/Contractors</a:t>
            </a:r>
          </a:p>
          <a:p>
            <a:r>
              <a:rPr lang="en-US" dirty="0" smtClean="0"/>
              <a:t>Go to </a:t>
            </a:r>
            <a:r>
              <a:rPr lang="en-US" i="1" dirty="0" smtClean="0"/>
              <a:t>Bidder Registration</a:t>
            </a:r>
          </a:p>
          <a:p>
            <a:r>
              <a:rPr lang="en-US" dirty="0" smtClean="0"/>
              <a:t>Attend the pre-proposal conference</a:t>
            </a:r>
          </a:p>
          <a:p>
            <a:r>
              <a:rPr lang="en-US" dirty="0" smtClean="0"/>
              <a:t>Registering on eMaryland Marketplace</a:t>
            </a:r>
          </a:p>
          <a:p>
            <a:r>
              <a:rPr lang="en-US" dirty="0" smtClean="0"/>
              <a:t>If the project has a Minority Business Enterprise (MBE) goal, pay special attention to the forms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782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/>
          <a:lstStyle/>
          <a:p>
            <a:r>
              <a:rPr lang="en-US" b="1" dirty="0" smtClean="0"/>
              <a:t>Minimum Requirements to Compete for Contracts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28901"/>
            <a:ext cx="8915400" cy="2101362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Business in good standing with the State Department of Assessments </a:t>
            </a:r>
            <a:r>
              <a:rPr lang="en-US" sz="1900" dirty="0"/>
              <a:t>and Taxation   </a:t>
            </a:r>
            <a:r>
              <a:rPr lang="en-US" sz="1900" dirty="0">
                <a:hlinkClick r:id="rId2"/>
              </a:rPr>
              <a:t>http://</a:t>
            </a:r>
            <a:r>
              <a:rPr lang="en-US" sz="1900" dirty="0" smtClean="0">
                <a:hlinkClick r:id="rId2"/>
              </a:rPr>
              <a:t>dat.maryland.gov/Pages/default.aspx</a:t>
            </a:r>
            <a:endParaRPr lang="en-US" sz="1900" dirty="0" smtClean="0"/>
          </a:p>
          <a:p>
            <a:r>
              <a:rPr lang="en-US" sz="1900" dirty="0" smtClean="0"/>
              <a:t>Not debarred by the State or federal government</a:t>
            </a:r>
          </a:p>
          <a:p>
            <a:r>
              <a:rPr lang="en-US" sz="1900" dirty="0" smtClean="0"/>
              <a:t>Typically require at least five years’ experience on projects of similar scope but experience of key personnel can be considered</a:t>
            </a:r>
          </a:p>
          <a:p>
            <a:r>
              <a:rPr lang="en-US" sz="1900" dirty="0" smtClean="0"/>
              <a:t>Compliance with federal Family Education Rights and Privacy Act (FERPA) and the Protection of Pupil Rights Amendment (PPRA) as applicable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Cooperative Contracts Used by AACPS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462454"/>
          </a:xfrm>
        </p:spPr>
        <p:txBody>
          <a:bodyPr/>
          <a:lstStyle/>
          <a:p>
            <a:r>
              <a:rPr lang="en-US" dirty="0" smtClean="0"/>
              <a:t>Maryland Education Enterprise Consortium (MEEC)</a:t>
            </a:r>
          </a:p>
          <a:p>
            <a:r>
              <a:rPr lang="en-US" dirty="0" smtClean="0"/>
              <a:t>State CATS+ contract</a:t>
            </a:r>
          </a:p>
          <a:p>
            <a:r>
              <a:rPr lang="en-US" dirty="0" smtClean="0"/>
              <a:t>GSA Schedule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Increase Visibility to Government Buyers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2069123"/>
          </a:xfrm>
        </p:spPr>
        <p:txBody>
          <a:bodyPr/>
          <a:lstStyle/>
          <a:p>
            <a:r>
              <a:rPr lang="en-US" dirty="0" smtClean="0"/>
              <a:t>Certification as a Minority Business Enterprise and Disadvantaged Business Enterprise</a:t>
            </a:r>
          </a:p>
          <a:p>
            <a:r>
              <a:rPr lang="en-US" dirty="0" smtClean="0"/>
              <a:t>State and federal certification as a small business</a:t>
            </a:r>
          </a:p>
          <a:p>
            <a:r>
              <a:rPr lang="en-US" dirty="0" smtClean="0"/>
              <a:t>State and federal certification as a veteran-owned small business</a:t>
            </a:r>
          </a:p>
          <a:p>
            <a:r>
              <a:rPr lang="en-US" dirty="0" smtClean="0"/>
              <a:t>Register on eMaryland 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Mary Jo Childs, Esq., CPCM, CPPO</a:t>
            </a:r>
          </a:p>
          <a:p>
            <a:pPr marL="0" indent="0" algn="ctr">
              <a:buNone/>
            </a:pPr>
            <a:r>
              <a:rPr lang="en-US" dirty="0" smtClean="0"/>
              <a:t>Supervisor of Purchasing </a:t>
            </a:r>
          </a:p>
          <a:p>
            <a:pPr marL="0" indent="0" algn="ctr">
              <a:buNone/>
            </a:pPr>
            <a:r>
              <a:rPr lang="en-US" dirty="0" smtClean="0"/>
              <a:t>Anne Arundel County Public Schools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mjchilds@aacps.org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410-222-5160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222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Acrobat Document</vt:lpstr>
      <vt:lpstr>Doing Business with Anne Arundel County Public Schools</vt:lpstr>
      <vt:lpstr>Register as a vendor</vt:lpstr>
      <vt:lpstr>Interested in Bidding on a Specific Project?</vt:lpstr>
      <vt:lpstr>Minimum Requirements to Compete for Contracts </vt:lpstr>
      <vt:lpstr>Cooperative Contracts Used by AACPS</vt:lpstr>
      <vt:lpstr>Increase Visibility to Government Buyers</vt:lpstr>
      <vt:lpstr>Questions?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Anne Arundel County Public Schools</dc:title>
  <dc:creator>Childs, Mary Jo</dc:creator>
  <cp:lastModifiedBy>Childs, Mary Jo</cp:lastModifiedBy>
  <cp:revision>12</cp:revision>
  <dcterms:created xsi:type="dcterms:W3CDTF">2017-04-21T14:27:08Z</dcterms:created>
  <dcterms:modified xsi:type="dcterms:W3CDTF">2017-04-21T16:44:17Z</dcterms:modified>
</cp:coreProperties>
</file>